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6" r:id="rId7"/>
    <p:sldId id="260" r:id="rId8"/>
    <p:sldId id="263" r:id="rId9"/>
    <p:sldId id="264" r:id="rId10"/>
    <p:sldId id="268" r:id="rId11"/>
    <p:sldId id="269" r:id="rId12"/>
    <p:sldId id="261" r:id="rId13"/>
    <p:sldId id="265" r:id="rId14"/>
    <p:sldId id="267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91" d="100"/>
          <a:sy n="91" d="100"/>
        </p:scale>
        <p:origin x="1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6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338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9236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6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0099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677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94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62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587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29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843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264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97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406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6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961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2962A-90A3-4F03-8206-85BC6FB27266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93EC01F-3833-479F-87AA-4019A530E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88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Основы политологии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11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711669" cy="38461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65120" y="189288"/>
            <a:ext cx="95118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Коктыш</a:t>
            </a:r>
            <a:r>
              <a:rPr lang="ru-RU" dirty="0"/>
              <a:t>, Кирилл Евгеньевич.</a:t>
            </a:r>
          </a:p>
          <a:p>
            <a:r>
              <a:rPr lang="ru-RU" dirty="0"/>
              <a:t>Теория метафоры и политические институты : учебное пособие / К. Е. </a:t>
            </a:r>
            <a:r>
              <a:rPr lang="ru-RU" dirty="0" err="1"/>
              <a:t>Коктыш</a:t>
            </a:r>
            <a:r>
              <a:rPr lang="ru-RU" dirty="0"/>
              <a:t> ; под ред. Т. А. Алексеевой ; ФГАО УВО "Московский гос. ин-т международных отношений (университет) М-</a:t>
            </a:r>
            <a:r>
              <a:rPr lang="ru-RU" dirty="0" err="1"/>
              <a:t>ва</a:t>
            </a:r>
            <a:r>
              <a:rPr lang="ru-RU" dirty="0"/>
              <a:t> иностранных дел Российской Федерации", Кафедра политической теории. - Москва : МГИМО-Университет, 2019. - 226 </a:t>
            </a:r>
            <a:r>
              <a:rPr lang="ru-RU" dirty="0" smtClean="0"/>
              <a:t>с.</a:t>
            </a:r>
          </a:p>
          <a:p>
            <a:endParaRPr lang="ru-RU" dirty="0"/>
          </a:p>
          <a:p>
            <a:r>
              <a:rPr lang="ru-RU" dirty="0"/>
              <a:t>В учебном пособии излагаются основные положения политической науки в парадигме структурно-функционального подхода на основе двух теорий: теории метафоры и </a:t>
            </a:r>
            <a:r>
              <a:rPr lang="ru-RU" dirty="0" err="1"/>
              <a:t>неоинституциональной</a:t>
            </a:r>
            <a:r>
              <a:rPr lang="ru-RU" dirty="0"/>
              <a:t> теории. Такой выбор позволяет охватить оба основных измерения политики - и формальное, задаваемое структурой институтов, и содержательное, обуславливающее смысловое наполнение политики и политического. В пособии затрагивается большинство базовых тем и актуальных дискуссий современной политической теории, представленных под собственным углом зрения. Излагаемые теоретические положения, как правило, проиллюстрированы историческими примерами, что позволяет говорить об их верификации. </a:t>
            </a:r>
          </a:p>
        </p:txBody>
      </p:sp>
    </p:spTree>
    <p:extLst>
      <p:ext uri="{BB962C8B-B14F-4D97-AF65-F5344CB8AC3E}">
        <p14:creationId xmlns:p14="http://schemas.microsoft.com/office/powerpoint/2010/main" val="2152149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14176" cy="415319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58847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Алексеева, Татьяна Александровна.</a:t>
            </a:r>
          </a:p>
          <a:p>
            <a:r>
              <a:rPr lang="ru-RU" dirty="0"/>
              <a:t>Современная политическая мысль (XX-XXI вв.). Политическая теория и международные отношения : [учебное пособие] / Т. А. Алексеева ; </a:t>
            </a:r>
            <a:r>
              <a:rPr lang="ru-RU" dirty="0" err="1"/>
              <a:t>Моск</a:t>
            </a:r>
            <a:r>
              <a:rPr lang="ru-RU" dirty="0"/>
              <a:t>. гос. ин-т </a:t>
            </a:r>
            <a:r>
              <a:rPr lang="ru-RU" dirty="0" err="1"/>
              <a:t>междунар</a:t>
            </a:r>
            <a:r>
              <a:rPr lang="ru-RU" dirty="0"/>
              <a:t>. отношений (Ун-т) МИД России. - Изд. 2-е, </a:t>
            </a:r>
            <a:r>
              <a:rPr lang="ru-RU" dirty="0" err="1"/>
              <a:t>испр</a:t>
            </a:r>
            <a:r>
              <a:rPr lang="ru-RU" dirty="0"/>
              <a:t>. и доп. - Москва : Аспект Пресс, 2018. - 622 с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smtClean="0"/>
              <a:t>Целью </a:t>
            </a:r>
            <a:r>
              <a:rPr lang="ru-RU" dirty="0"/>
              <a:t>данного учебного пособия является знакомство магистрантов и аспирантов, обучающихся по специальностям "политология" и "международные отношения", с основными течениями мировой политической мысли в эпоху позднего Модерна (Современности). Основное внимание уделяется онтологическим, эпистемологическим и методологическим основаниям анализа современных международных и внутриполитических процессов. Особенностью курса является сочетание изложения важнейших политических теорий через взгляды представителей наиболее влиятельных школ и течений политической мысли с обучением их практическому использованию в политическом анализе, а также интерпретации "знаковых" текстов.</a:t>
            </a:r>
          </a:p>
        </p:txBody>
      </p:sp>
    </p:spTree>
    <p:extLst>
      <p:ext uri="{BB962C8B-B14F-4D97-AF65-F5344CB8AC3E}">
        <p14:creationId xmlns:p14="http://schemas.microsoft.com/office/powerpoint/2010/main" val="49468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32536" cy="41507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33700" y="1934873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Политология : учебник для студ. вузов / [С. В. Решетников и др.] ; под ред. С. В. Решетникова. - 8-е изд. - Минск : </a:t>
            </a:r>
            <a:r>
              <a:rPr lang="ru-RU" dirty="0" err="1" smtClean="0"/>
              <a:t>ТетраСистемс</a:t>
            </a:r>
            <a:r>
              <a:rPr lang="ru-RU" dirty="0" smtClean="0"/>
              <a:t>, 2013. - 523 с. </a:t>
            </a:r>
          </a:p>
          <a:p>
            <a:r>
              <a:rPr lang="ru-RU" dirty="0" smtClean="0"/>
              <a:t>В книге на основе системного подхода раскрывается содержание таких важнейших разделов политологии как "Теория и методология политической науки", "Политические процессы в РБ и современном мире", "Международные политические отношения и геополитика". Учебник дополнен разделом "Государственная политика и управление в РБ". Содержание учебника полностью соответствует действующей учебной программе для вузов по предмету политология.</a:t>
            </a:r>
          </a:p>
          <a:p>
            <a:r>
              <a:rPr lang="ru-RU" dirty="0" smtClean="0"/>
              <a:t>Книга предназначена студентам, аспирантам и преподавателям вузов. Адресуется также профессиональным политикам и политологам, будет полезна тем кто занимается теорией политики.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674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6592" cy="440520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31671" y="0"/>
            <a:ext cx="83330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Политология : практикум : учеб. пособие для студ. учреждений, </a:t>
            </a:r>
            <a:r>
              <a:rPr lang="ru-RU" dirty="0" err="1" smtClean="0"/>
              <a:t>обеспеч</a:t>
            </a:r>
            <a:r>
              <a:rPr lang="ru-RU" dirty="0" smtClean="0"/>
              <a:t>. получение </a:t>
            </a:r>
            <a:r>
              <a:rPr lang="ru-RU" dirty="0" err="1" smtClean="0"/>
              <a:t>высш</a:t>
            </a:r>
            <a:r>
              <a:rPr lang="ru-RU" dirty="0" smtClean="0"/>
              <a:t>. образования / [Н. П. Денисюк и др.] ; под общ. ред. С. В. Решетникова. - Минск : </a:t>
            </a:r>
            <a:r>
              <a:rPr lang="ru-RU" dirty="0" err="1" smtClean="0"/>
              <a:t>ТетраСистемс</a:t>
            </a:r>
            <a:r>
              <a:rPr lang="ru-RU" dirty="0" smtClean="0"/>
              <a:t>, 2008. - 253 с</a:t>
            </a:r>
          </a:p>
          <a:p>
            <a:endParaRPr lang="ru-RU" dirty="0" smtClean="0"/>
          </a:p>
          <a:p>
            <a:r>
              <a:rPr lang="ru-RU" dirty="0" smtClean="0"/>
              <a:t>Настоящий практикум в содержательном отношении соответствует государственному образовательному стандарту и учебной программе высшей школы по курсу «Политология».</a:t>
            </a:r>
          </a:p>
          <a:p>
            <a:r>
              <a:rPr lang="ru-RU" dirty="0" smtClean="0"/>
              <a:t>Включает обширный материал для практической работы (практические задания, тесты, тексты для самостоятельного анализа, темы рефератов и докладов).</a:t>
            </a:r>
          </a:p>
          <a:p>
            <a:r>
              <a:rPr lang="ru-RU" dirty="0" smtClean="0"/>
              <a:t>Позволит более глубоко и прочно усвоить основные теоретические положения курса политологии, представленные в базовом конспекте лекций.</a:t>
            </a:r>
          </a:p>
          <a:p>
            <a:r>
              <a:rPr lang="ru-RU" dirty="0" smtClean="0"/>
              <a:t>Приведен список основной и дополнительной литературы, охватывающий все темы курса.</a:t>
            </a:r>
          </a:p>
          <a:p>
            <a:r>
              <a:rPr lang="ru-RU" dirty="0" smtClean="0"/>
              <a:t>Адресуется студентам вузов.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950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93705" cy="43197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52800" y="90552"/>
            <a:ext cx="89653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Смирнова, Анна Геннадьевна.</a:t>
            </a:r>
          </a:p>
          <a:p>
            <a:r>
              <a:rPr lang="ru-RU" dirty="0"/>
              <a:t>Образ государства во внешней политике и международных отношениях : опыт социологического исследования / А. Г. Смирнова ; [под ред. И. Ю. Киселева] ; Санкт-Петербургский гос. ун-т. - Санкт-Петербург : Издательский Дом Санкт-Петербургского гос. ун-та, 2011. - 239 с.</a:t>
            </a:r>
          </a:p>
        </p:txBody>
      </p:sp>
    </p:spTree>
    <p:extLst>
      <p:ext uri="{BB962C8B-B14F-4D97-AF65-F5344CB8AC3E}">
        <p14:creationId xmlns:p14="http://schemas.microsoft.com/office/powerpoint/2010/main" val="1454279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5544" y="1506396"/>
            <a:ext cx="68632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Э. </a:t>
            </a:r>
            <a:r>
              <a:rPr lang="ru-RU" sz="3600" dirty="0" err="1"/>
              <a:t>Фримен</a:t>
            </a:r>
            <a:r>
              <a:rPr lang="ru-RU" sz="3600" dirty="0"/>
              <a:t>, известный английский историк, писал: «История – это прошлая политика, и политика – это сегодняшняя история».</a:t>
            </a:r>
          </a:p>
        </p:txBody>
      </p:sp>
    </p:spTree>
    <p:extLst>
      <p:ext uri="{BB962C8B-B14F-4D97-AF65-F5344CB8AC3E}">
        <p14:creationId xmlns:p14="http://schemas.microsoft.com/office/powerpoint/2010/main" val="850571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0726" y="1692784"/>
            <a:ext cx="89963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Спасибо за внимание</a:t>
            </a:r>
            <a:endParaRPr lang="ru-RU" sz="6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7999" y="3105835"/>
            <a:ext cx="62536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https://library.bsu.by/  </a:t>
            </a:r>
          </a:p>
          <a:p>
            <a:r>
              <a:rPr lang="en-US" sz="3200" dirty="0" err="1"/>
              <a:t>Instagtam</a:t>
            </a:r>
            <a:r>
              <a:rPr lang="en-US" sz="3200" dirty="0"/>
              <a:t>: @</a:t>
            </a:r>
            <a:r>
              <a:rPr lang="en-US" sz="3200" dirty="0" err="1"/>
              <a:t>fmo_library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40114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22285"/>
            <a:ext cx="1227908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Понятие политики. Каждый человек так или иначе соприкасается с миром политики: работая, обучаясь в школе или университете, голосуя на выборах, приходя в государственное учреждение или обращаясь в общественную организацию. Но на вопрос «Что же такое политика?» люди, как правило, отвечают по-разному.</a:t>
            </a:r>
          </a:p>
          <a:p>
            <a:r>
              <a:rPr lang="ru-RU" sz="2800" b="1" dirty="0" err="1" smtClean="0"/>
              <a:t>icon-persona</a:t>
            </a:r>
            <a:endParaRPr lang="ru-RU" sz="2800" b="1" dirty="0" smtClean="0"/>
          </a:p>
          <a:p>
            <a:r>
              <a:rPr lang="ru-RU" sz="2800" b="1" dirty="0" smtClean="0"/>
              <a:t>Понятие «политика» было введено древнегреческим философом Аристотелем (IV в. до н. э.). Именно от Аристотеля берёт своё начало традиция определять политику как государственные или общественные дела.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806564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5770" y="777304"/>
            <a:ext cx="1052104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Аристотель считал, что совместная жизнь людей развивается от семьи к общине, а от общины к государству (в Древней Греции государства назывались полисами). Государство становится формой совместной жизни людей. Поэтому главная задача политики состоит в том, чтобы найти лучшие способы управления государством.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В конце ХIХ — начале ХХ в. начала складываться особая наука — политология (в пер. с греч. π</a:t>
            </a:r>
            <a:r>
              <a:rPr lang="ru-RU" sz="2000" b="1" dirty="0" err="1" smtClean="0"/>
              <a:t>ολιτικός</a:t>
            </a:r>
            <a:r>
              <a:rPr lang="ru-RU" sz="2000" b="1" dirty="0" smtClean="0"/>
              <a:t> — общественный и </a:t>
            </a:r>
            <a:r>
              <a:rPr lang="ru-RU" sz="2000" b="1" dirty="0" err="1" smtClean="0"/>
              <a:t>λόγος</a:t>
            </a:r>
            <a:r>
              <a:rPr lang="ru-RU" sz="2000" b="1" dirty="0" smtClean="0"/>
              <a:t> — учение, слово). Эта наука выделила знание о политике в отдельный предмет, стала глубоко изучать политику как особую сферу деятельности в обществе.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Политика — это сфера общественных отношений и деятельность, направленная на завоевание государственной власти и её реальное осуществление. Она включает в себя борьбу за власть между разными социальными группами, преследующими собственные цели и интересы, а также деятельность по организации и изменению властных отношений в обществе и государстве.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73195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42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07328" cy="47702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76699" y="267010"/>
            <a:ext cx="722267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Теория политики : пособие для студ. учреждений </a:t>
            </a:r>
            <a:r>
              <a:rPr lang="ru-RU" dirty="0" err="1" smtClean="0"/>
              <a:t>высш</a:t>
            </a:r>
            <a:r>
              <a:rPr lang="ru-RU" dirty="0" smtClean="0"/>
              <a:t>. образования по спец. "политология" / [авт.: Н. А. </a:t>
            </a:r>
            <a:r>
              <a:rPr lang="ru-RU" dirty="0" err="1" smtClean="0"/>
              <a:t>Антанович</a:t>
            </a:r>
            <a:r>
              <a:rPr lang="ru-RU" dirty="0" smtClean="0"/>
              <a:t> и др. ; под ред. Н. А. </a:t>
            </a:r>
            <a:r>
              <a:rPr lang="ru-RU" dirty="0" err="1" smtClean="0"/>
              <a:t>Антанович</a:t>
            </a:r>
            <a:r>
              <a:rPr lang="ru-RU" dirty="0" smtClean="0"/>
              <a:t>] ; БГУ. - Минск : БГУ, 2024. - 327 с. </a:t>
            </a:r>
          </a:p>
          <a:p>
            <a:r>
              <a:rPr lang="ru-RU" dirty="0" smtClean="0"/>
              <a:t>Ссылка на ресурс: https://elib.bsu.by/handle/123456789/319325</a:t>
            </a:r>
          </a:p>
          <a:p>
            <a:endParaRPr lang="ru-RU" dirty="0" smtClean="0"/>
          </a:p>
          <a:p>
            <a:r>
              <a:rPr lang="ru-RU" dirty="0" smtClean="0"/>
              <a:t>Изложены ключевые положения теории политики как научной дисциплины, раскрыты основные политические теории и парадигмы ХХ–ХХI вв., объяснена суть политики и власти, государства как института политической системы. Внимание уделено научному осмыслению политических идеологий, политической культуры и политической коммуникации, а также проблемам международных отношений, глобализации и геополитики в контексте теории политики. Раскрываются актуальные вопросы развития теории политики. Для студентов учреждений высшего образования по специальности «политология».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009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3396343" cy="47564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42014" y="786152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Политология : пособие для студентов, обучающихся на I ступени высшего образования / [Н. А. </a:t>
            </a:r>
            <a:r>
              <a:rPr lang="ru-RU" dirty="0" err="1" smtClean="0"/>
              <a:t>Антанович</a:t>
            </a:r>
            <a:r>
              <a:rPr lang="ru-RU" dirty="0" smtClean="0"/>
              <a:t> и др. ; под ред. Н. А. </a:t>
            </a:r>
            <a:r>
              <a:rPr lang="ru-RU" dirty="0" err="1" smtClean="0"/>
              <a:t>Антанович</a:t>
            </a:r>
            <a:r>
              <a:rPr lang="ru-RU" dirty="0" smtClean="0"/>
              <a:t>] ; БГУ. - Минск : БГУ, 2022.  - 231 с.</a:t>
            </a:r>
          </a:p>
          <a:p>
            <a:r>
              <a:rPr lang="ru-RU" dirty="0" smtClean="0"/>
              <a:t>Раскрывается сущность политики и институтов политической системы с позиций сравнительного подхода, норм идеологии белорусского государства и конструктивной политико-правовой культуры Республики Беларусь как суверенного государства, сформировавшего собственную модель развития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0448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00300" cy="38190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20142" y="1403319"/>
            <a:ext cx="777784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Антанович</a:t>
            </a:r>
            <a:r>
              <a:rPr lang="ru-RU" dirty="0" smtClean="0"/>
              <a:t>, Нина Арсеньевна.</a:t>
            </a:r>
          </a:p>
          <a:p>
            <a:r>
              <a:rPr lang="ru-RU" dirty="0" smtClean="0"/>
              <a:t>Политология : конспект лекций / Н. А. </a:t>
            </a:r>
            <a:r>
              <a:rPr lang="ru-RU" dirty="0" err="1" smtClean="0"/>
              <a:t>Антанович</a:t>
            </a:r>
            <a:r>
              <a:rPr lang="ru-RU" dirty="0" smtClean="0"/>
              <a:t>. - 5-е изд. - Минск : </a:t>
            </a:r>
            <a:r>
              <a:rPr lang="ru-RU" dirty="0" err="1" smtClean="0"/>
              <a:t>ТетраСистемс</a:t>
            </a:r>
            <a:r>
              <a:rPr lang="ru-RU" dirty="0" smtClean="0"/>
              <a:t>, 2013. – 157c.</a:t>
            </a:r>
          </a:p>
          <a:p>
            <a:endParaRPr lang="ru-RU" dirty="0" smtClean="0"/>
          </a:p>
          <a:p>
            <a:r>
              <a:rPr lang="ru-RU" dirty="0" smtClean="0"/>
              <a:t>В издании изложены все основные положения, включенные в Государственный стандарт по курсу "Политология". Конспект лекций подготовлен на основе обобщения современной научной и учебной литературы по политической науке. Предназначен для изучения и освоения материала при подготовке к занятиям и экзаменам. Будет полезен для самостоятельной работы.</a:t>
            </a:r>
          </a:p>
          <a:p>
            <a:r>
              <a:rPr lang="ru-RU" dirty="0" smtClean="0"/>
              <a:t>Адресуется студентам вузов, учащимся колледжей, преподавателям.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39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66554" cy="42736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52156" y="382507"/>
            <a:ext cx="78268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Шимов</a:t>
            </a:r>
            <a:r>
              <a:rPr lang="ru-RU" dirty="0" smtClean="0"/>
              <a:t>, Всеволод Владимирович.</a:t>
            </a:r>
          </a:p>
          <a:p>
            <a:r>
              <a:rPr lang="ru-RU" dirty="0" smtClean="0"/>
              <a:t>Цивилизационный подход в современной политике : пособие для студентов учреждений высшего образования по специальности "политология (по направлениям)" / В. В. </a:t>
            </a:r>
            <a:r>
              <a:rPr lang="ru-RU" dirty="0" err="1" smtClean="0"/>
              <a:t>Шимов</a:t>
            </a:r>
            <a:r>
              <a:rPr lang="ru-RU" dirty="0" smtClean="0"/>
              <a:t> ; БГУ. - Минск : БГУ, 2022. - 95 с. </a:t>
            </a:r>
          </a:p>
          <a:p>
            <a:r>
              <a:rPr lang="ru-RU" dirty="0" smtClean="0"/>
              <a:t>Ссылка на ресурс: https://elib.bsu.by/handle/123456789/283980</a:t>
            </a:r>
          </a:p>
          <a:p>
            <a:r>
              <a:rPr lang="ru-RU" dirty="0" smtClean="0"/>
              <a:t>Анализируется проблема политической субъективности локальных цивилизаций в рамках современной глобальной системы международных отношений. Дается комплексное определение цивилизационного подхода для формирования у студентов глубокого понимания политических процессов, культурно-исторических оснований политических событий и конфликтов. Для студентов учреждений высшего образования, обучающихся по специальности «политология (по направлениям).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924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7828"/>
            <a:ext cx="2429881" cy="34236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8834" y="587828"/>
            <a:ext cx="2347951" cy="338805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68616" y="0"/>
            <a:ext cx="640624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Политология : хрестоматия : учеб. пособие для студ. вузов по философским, политологическим и ист. спец. : в 2 ч. Ч. 1. Теория, история и методология политической науки / [сост.: Н. А. Антонович и др. ; под общ. ред. С. В. Решетникова]. - Минск : Издательский центр БГУ, 2010. - 327 с. </a:t>
            </a:r>
          </a:p>
          <a:p>
            <a:r>
              <a:rPr lang="ru-RU" sz="1600" dirty="0" smtClean="0"/>
              <a:t>Политология : хрестоматия : учеб. пособие для студ. вузов по философским, политологическим и ист. спец. : в 2 ч. Ч. 2. Политические институты и процессы / [сост.: Н. А. Антонович и др. ; под общ. ред. С. В. Решетникова]. - Минск : Издательский центр БГУ, 2010. – 342c.</a:t>
            </a:r>
          </a:p>
          <a:p>
            <a:endParaRPr lang="ru-RU" sz="1600" dirty="0" smtClean="0"/>
          </a:p>
          <a:p>
            <a:r>
              <a:rPr lang="ru-RU" sz="1600" dirty="0" smtClean="0"/>
              <a:t>В данное издание включены тексты классиков политической мысли и ученых второй половины ХХ в., дополненные биографической информацией об авторах, а также кратким изложением социально-политических идей исследователей. Первая часть содержит материалы по темам «Сущность и предмет политической науки», «Этапы становления и развития политического знания», «Политическая система общества», «Политическая власть», «Политические элиты и политическое лидерство». Хрестоматия составлена в соответствии с типовой программой базового курса «Политология» для вузов Республики Беларусь.</a:t>
            </a:r>
          </a:p>
          <a:p>
            <a:r>
              <a:rPr lang="ru-RU" sz="1600" dirty="0" smtClean="0"/>
              <a:t>Адресуется студентам, аспирантам и преподавателям вузов, а также всем, кто интересуется политической наукой.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8556809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92</TotalTime>
  <Words>1522</Words>
  <Application>Microsoft Office PowerPoint</Application>
  <PresentationFormat>Широкоэкранный</PresentationFormat>
  <Paragraphs>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Легкий дым</vt:lpstr>
      <vt:lpstr>Основы политологии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Политика</dc:title>
  <dc:creator>Bakunovich Anna M</dc:creator>
  <cp:lastModifiedBy>Bakunovich Anna M</cp:lastModifiedBy>
  <cp:revision>7</cp:revision>
  <dcterms:created xsi:type="dcterms:W3CDTF">2025-02-17T07:23:09Z</dcterms:created>
  <dcterms:modified xsi:type="dcterms:W3CDTF">2025-03-13T11:41:17Z</dcterms:modified>
</cp:coreProperties>
</file>